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 advClick="0" advTm="15000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CD828-F63E-D84F-B932-BD52528AE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«Путешествие в мир профессий»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8FBED3-C9DE-8C49-A7E2-120898DED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ранжевое Небо - Детские Песни from backingtracks.c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2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991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BB9BF7-EB7E-6942-A5F6-05860613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В фильмах трюки выполняет,</a:t>
            </a:r>
          </a:p>
          <a:p>
            <a:pPr marL="0" indent="0">
              <a:buNone/>
            </a:pPr>
            <a:r>
              <a:rPr lang="ru-RU"/>
              <a:t>С высоты на дно ныряет</a:t>
            </a:r>
          </a:p>
          <a:p>
            <a:pPr marL="0" indent="0">
              <a:buNone/>
            </a:pPr>
            <a:r>
              <a:rPr lang="ru-RU"/>
              <a:t>Подготовленный актер.</a:t>
            </a:r>
          </a:p>
          <a:p>
            <a:pPr marL="0" indent="0">
              <a:buNone/>
            </a:pPr>
            <a:r>
              <a:rPr lang="ru-RU"/>
              <a:t>Быстрый, смелый…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Каскадер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2C04B4-6886-5A4A-97BB-639C043825D5}"/>
              </a:ext>
            </a:extLst>
          </p:cNvPr>
          <p:cNvSpPr/>
          <p:nvPr/>
        </p:nvSpPr>
        <p:spPr>
          <a:xfrm>
            <a:off x="538162" y="4610096"/>
            <a:ext cx="1914525" cy="10809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1AC08E9-85B4-E84F-9E7D-8A53732E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918" y="1182724"/>
            <a:ext cx="3657600" cy="4876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8745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1B0860-5AC2-AA46-A0FF-893305DB6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Стук летит из-под колес,</a:t>
            </a:r>
          </a:p>
          <a:p>
            <a:pPr marL="0" indent="0">
              <a:buNone/>
            </a:pPr>
            <a:r>
              <a:rPr lang="ru-RU"/>
              <a:t>Мчится вдаль электровоз.</a:t>
            </a:r>
          </a:p>
          <a:p>
            <a:pPr marL="0" indent="0">
              <a:buNone/>
            </a:pPr>
            <a:r>
              <a:rPr lang="ru-RU"/>
              <a:t>Поезд водит не таксист,</a:t>
            </a:r>
          </a:p>
          <a:p>
            <a:pPr marL="0" indent="0">
              <a:buNone/>
            </a:pPr>
            <a:r>
              <a:rPr lang="ru-RU"/>
              <a:t>Не пилот, а 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Машинист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1FD7A7-BA37-D14A-A773-043C8EFD58E7}"/>
              </a:ext>
            </a:extLst>
          </p:cNvPr>
          <p:cNvSpPr/>
          <p:nvPr/>
        </p:nvSpPr>
        <p:spPr>
          <a:xfrm>
            <a:off x="371474" y="4643437"/>
            <a:ext cx="2426495" cy="8215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E477A82-61FF-C44E-AB14-EFDADE62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532" y="921811"/>
            <a:ext cx="4212435" cy="541866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2078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9D6029-E721-8F4B-BFA0-E5DC1EEB4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598811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Кто пропишет витамины?</a:t>
            </a:r>
          </a:p>
          <a:p>
            <a:pPr marL="0" indent="0">
              <a:buNone/>
            </a:pPr>
            <a:r>
              <a:rPr lang="ru-RU"/>
              <a:t>Кто излечит от ангины?</a:t>
            </a:r>
          </a:p>
          <a:p>
            <a:pPr marL="0" indent="0">
              <a:buNone/>
            </a:pPr>
            <a:r>
              <a:rPr lang="ru-RU"/>
              <a:t>На прививках ты не плачь-</a:t>
            </a:r>
          </a:p>
          <a:p>
            <a:pPr marL="0" indent="0">
              <a:buNone/>
            </a:pPr>
            <a:r>
              <a:rPr lang="ru-RU"/>
              <a:t>Как лечиться знает…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Врач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87B93-A03A-3E40-8F52-F8DEEC3E2814}"/>
              </a:ext>
            </a:extLst>
          </p:cNvPr>
          <p:cNvSpPr txBox="1"/>
          <p:nvPr/>
        </p:nvSpPr>
        <p:spPr>
          <a:xfrm>
            <a:off x="5181600" y="2514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  <a:p>
            <a:pPr algn="l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A6A20F-2C6A-F24B-AEF7-3AF399EF5A84}"/>
              </a:ext>
            </a:extLst>
          </p:cNvPr>
          <p:cNvSpPr/>
          <p:nvPr/>
        </p:nvSpPr>
        <p:spPr>
          <a:xfrm flipH="1">
            <a:off x="680320" y="5119688"/>
            <a:ext cx="1403274" cy="7500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46D5075-8E7C-D14D-BE0F-0FA9C43F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874" y="1431131"/>
            <a:ext cx="3790950" cy="48768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33514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E5A79D-4AD6-964B-9045-075586D24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На витрине все продукты:</a:t>
            </a:r>
          </a:p>
          <a:p>
            <a:pPr marL="0" indent="0">
              <a:buNone/>
            </a:pPr>
            <a:r>
              <a:rPr lang="ru-RU"/>
              <a:t>Овощи, орехи, фрукты.</a:t>
            </a:r>
          </a:p>
          <a:p>
            <a:pPr marL="0" indent="0">
              <a:buNone/>
            </a:pPr>
            <a:r>
              <a:rPr lang="ru-RU"/>
              <a:t>Помидор и огурец </a:t>
            </a:r>
          </a:p>
          <a:p>
            <a:pPr marL="0" indent="0">
              <a:buNone/>
            </a:pPr>
            <a:r>
              <a:rPr lang="ru-RU"/>
              <a:t>Предлагает… 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Продавец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14C304-CDD3-7241-B89A-5626B49E7BEA}"/>
              </a:ext>
            </a:extLst>
          </p:cNvPr>
          <p:cNvSpPr/>
          <p:nvPr/>
        </p:nvSpPr>
        <p:spPr>
          <a:xfrm>
            <a:off x="478631" y="5023835"/>
            <a:ext cx="2140744" cy="8221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BE78035-2F90-F84A-B2C3-066AD16C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29" y="753228"/>
            <a:ext cx="4210005" cy="541866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991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4E0BA0-A43B-0A40-B7FA-761FEB8CC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Громко прозвенел звонок,</a:t>
            </a:r>
          </a:p>
          <a:p>
            <a:pPr marL="0" indent="0">
              <a:buNone/>
            </a:pPr>
            <a:r>
              <a:rPr lang="ru-RU"/>
              <a:t>Начинается урок.</a:t>
            </a:r>
          </a:p>
          <a:p>
            <a:pPr marL="0" indent="0">
              <a:buNone/>
            </a:pPr>
            <a:r>
              <a:rPr lang="ru-RU"/>
              <a:t>Знает школьник и родитель – </a:t>
            </a:r>
          </a:p>
          <a:p>
            <a:pPr marL="0" indent="0">
              <a:buNone/>
            </a:pPr>
            <a:r>
              <a:rPr lang="ru-RU"/>
              <a:t>Проведет урок 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Учитель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B0210D-63D6-F244-9A96-DE1BD5E6E772}"/>
              </a:ext>
            </a:extLst>
          </p:cNvPr>
          <p:cNvSpPr/>
          <p:nvPr/>
        </p:nvSpPr>
        <p:spPr>
          <a:xfrm>
            <a:off x="680322" y="4655344"/>
            <a:ext cx="1546148" cy="10120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C20B61B-E8BF-EB44-A10C-D3FC5900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4" y="1566162"/>
            <a:ext cx="5131594" cy="453861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4844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Угадай, к какой профессии это относится.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4316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Музыкант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6" y="2086253"/>
            <a:ext cx="4013531" cy="4013531"/>
          </a:xfrm>
        </p:spPr>
      </p:pic>
    </p:spTree>
    <p:extLst>
      <p:ext uri="{BB962C8B-B14F-4D97-AF65-F5344CB8AC3E}">
        <p14:creationId xmlns:p14="http://schemas.microsoft.com/office/powerpoint/2010/main" val="97739728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32" y="1981932"/>
            <a:ext cx="4166437" cy="4116838"/>
          </a:xfrm>
        </p:spPr>
      </p:pic>
    </p:spTree>
    <p:extLst>
      <p:ext uri="{BB962C8B-B14F-4D97-AF65-F5344CB8AC3E}">
        <p14:creationId xmlns:p14="http://schemas.microsoft.com/office/powerpoint/2010/main" val="257819963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Столяр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82" y="1915743"/>
            <a:ext cx="4103738" cy="4128167"/>
          </a:xfrm>
        </p:spPr>
      </p:pic>
    </p:spTree>
    <p:extLst>
      <p:ext uri="{BB962C8B-B14F-4D97-AF65-F5344CB8AC3E}">
        <p14:creationId xmlns:p14="http://schemas.microsoft.com/office/powerpoint/2010/main" val="97403630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23" y="1988598"/>
            <a:ext cx="5092730" cy="3947065"/>
          </a:xfrm>
        </p:spPr>
      </p:pic>
    </p:spTree>
    <p:extLst>
      <p:ext uri="{BB962C8B-B14F-4D97-AF65-F5344CB8AC3E}">
        <p14:creationId xmlns:p14="http://schemas.microsoft.com/office/powerpoint/2010/main" val="397814158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6AD04-E1B4-4D42-A18E-BE8FD285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Отгадай </a:t>
            </a:r>
            <a:r>
              <a:rPr lang="ru-RU" sz="4400" dirty="0" smtClean="0"/>
              <a:t>загадки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4968798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23" y="1979720"/>
            <a:ext cx="5092730" cy="3955943"/>
          </a:xfrm>
        </p:spPr>
      </p:pic>
    </p:spTree>
    <p:extLst>
      <p:ext uri="{BB962C8B-B14F-4D97-AF65-F5344CB8AC3E}">
        <p14:creationId xmlns:p14="http://schemas.microsoft.com/office/powerpoint/2010/main" val="144975756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23" y="1953088"/>
            <a:ext cx="5092730" cy="3982576"/>
          </a:xfrm>
        </p:spPr>
      </p:pic>
    </p:spTree>
    <p:extLst>
      <p:ext uri="{BB962C8B-B14F-4D97-AF65-F5344CB8AC3E}">
        <p14:creationId xmlns:p14="http://schemas.microsoft.com/office/powerpoint/2010/main" val="177766817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Автомеханик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77" y="1970844"/>
            <a:ext cx="5452822" cy="3964820"/>
          </a:xfrm>
        </p:spPr>
      </p:pic>
    </p:spTree>
    <p:extLst>
      <p:ext uri="{BB962C8B-B14F-4D97-AF65-F5344CB8AC3E}">
        <p14:creationId xmlns:p14="http://schemas.microsoft.com/office/powerpoint/2010/main" val="984806317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на смекалку.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228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 кем все люди снимают шляпу?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парикмахер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0321" y="3947747"/>
            <a:ext cx="2259623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8" y="2854814"/>
            <a:ext cx="4605704" cy="30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758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Назовите «орудие труда» оперного певца?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голос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2708" y="4114800"/>
            <a:ext cx="1459523" cy="55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2" y="2771514"/>
            <a:ext cx="5497146" cy="36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905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Кто на все руки мастер?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перчаточник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4237892"/>
            <a:ext cx="2265102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92" y="2113084"/>
            <a:ext cx="6399420" cy="42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416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только тайный, но и рекламный. Кто это?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агент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4193931"/>
            <a:ext cx="1166064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30" y="3001108"/>
            <a:ext cx="3349870" cy="33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6555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Человека, какой профессии романтично называют дирижером неба?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авиадиспетчер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4536830"/>
            <a:ext cx="2467325" cy="31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70" y="2734408"/>
            <a:ext cx="2467036" cy="38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654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372042"/>
            <a:ext cx="9613861" cy="3599316"/>
          </a:xfrm>
        </p:spPr>
        <p:txBody>
          <a:bodyPr/>
          <a:lstStyle/>
          <a:p>
            <a:r>
              <a:rPr lang="ru-RU" dirty="0"/>
              <a:t>Как называется ученый, изучающий неопознанные летающие объекты – НЛО?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уфнолог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773723" y="4554416"/>
            <a:ext cx="1468316" cy="33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06" y="2872469"/>
            <a:ext cx="3124201" cy="36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923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46FDF7-1824-564C-8C19-0550DECA9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686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Мастер он весьма хороший,</a:t>
            </a:r>
          </a:p>
          <a:p>
            <a:pPr marL="0" indent="0">
              <a:buNone/>
            </a:pPr>
            <a:r>
              <a:rPr lang="ru-RU" dirty="0"/>
              <a:t>Сделал шкаф нам для прихожей.</a:t>
            </a:r>
          </a:p>
          <a:p>
            <a:pPr marL="0" indent="0">
              <a:buNone/>
            </a:pPr>
            <a:r>
              <a:rPr lang="ru-RU" dirty="0"/>
              <a:t>Он не плотник, не маляр.</a:t>
            </a:r>
          </a:p>
          <a:p>
            <a:pPr marL="0" indent="0">
              <a:buNone/>
            </a:pPr>
            <a:r>
              <a:rPr lang="ru-RU" dirty="0"/>
              <a:t>Мебель делает ...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Столяр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2272CB-C910-C44C-B033-0950EEEF59FB}"/>
              </a:ext>
            </a:extLst>
          </p:cNvPr>
          <p:cNvSpPr/>
          <p:nvPr/>
        </p:nvSpPr>
        <p:spPr>
          <a:xfrm>
            <a:off x="680321" y="4378387"/>
            <a:ext cx="1373508" cy="4643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88762A5-8D32-A745-B580-01D561D0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250" y="753228"/>
            <a:ext cx="483193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734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3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звали первую женщину – летчицу?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Баба-Яга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4141177"/>
            <a:ext cx="1614471" cy="448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4" y="2755769"/>
            <a:ext cx="5795508" cy="38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2899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Кто на работе играет и получает не выговор, а заработную плату?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актер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2515" y="4563208"/>
            <a:ext cx="1002323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2" y="2928204"/>
            <a:ext cx="42862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3102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Кем по профессии был </a:t>
            </a:r>
            <a:r>
              <a:rPr lang="ru-RU" dirty="0" err="1"/>
              <a:t>Стекляшкин</a:t>
            </a:r>
            <a:r>
              <a:rPr lang="ru-RU" dirty="0"/>
              <a:t> в </a:t>
            </a:r>
            <a:r>
              <a:rPr lang="ru-RU" dirty="0" smtClean="0"/>
              <a:t>сказке «Незнайка </a:t>
            </a:r>
            <a:r>
              <a:rPr lang="ru-RU" dirty="0"/>
              <a:t>на </a:t>
            </a:r>
            <a:r>
              <a:rPr lang="ru-RU" dirty="0" smtClean="0"/>
              <a:t>Луне</a:t>
            </a:r>
            <a:r>
              <a:rPr lang="ru-RU" dirty="0"/>
              <a:t>»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астроном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4097215"/>
            <a:ext cx="1837592" cy="36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8" y="3081554"/>
            <a:ext cx="5492585" cy="33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466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Звездный бухгалтер – это 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астроном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4220308"/>
            <a:ext cx="1693602" cy="30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1896690"/>
            <a:ext cx="4479681" cy="44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4794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Какая врачебная специальность была у доктора Айболита?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ветеринар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4246685"/>
            <a:ext cx="1825487" cy="33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46" y="2741734"/>
            <a:ext cx="2942492" cy="36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8576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одной сказке мастеру по ночам помогали маленькие человечки. Что они делали?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Шили </a:t>
            </a:r>
            <a:r>
              <a:rPr lang="ru-RU" dirty="0"/>
              <a:t>одежду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3974123"/>
            <a:ext cx="2353025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32" y="2735506"/>
            <a:ext cx="52387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574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Каким ремеслом научились в чужих краях братья – герои сказки «Три брата» Гримм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Брить, ковать и фехтовать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4053255"/>
            <a:ext cx="4220308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0" y="2746006"/>
            <a:ext cx="2911956" cy="36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9909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Кого и жарким летом можно каждый день видеть на катке?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асфальтоукладчика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321" y="3714500"/>
            <a:ext cx="319160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38" y="2870437"/>
            <a:ext cx="3669324" cy="36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2152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Презентацию подготовила </a:t>
            </a:r>
          </a:p>
          <a:p>
            <a:pPr marL="0" indent="0" algn="ctr">
              <a:buNone/>
            </a:pPr>
            <a:r>
              <a:rPr lang="ru-RU" dirty="0" smtClean="0"/>
              <a:t>заведующая </a:t>
            </a:r>
            <a:r>
              <a:rPr lang="ru-RU" dirty="0" err="1" smtClean="0"/>
              <a:t>Анкудиновского</a:t>
            </a:r>
            <a:r>
              <a:rPr lang="ru-RU" dirty="0" smtClean="0"/>
              <a:t> СДК </a:t>
            </a:r>
          </a:p>
          <a:p>
            <a:pPr marL="0" indent="0" algn="ctr">
              <a:buNone/>
            </a:pPr>
            <a:r>
              <a:rPr lang="ru-RU" dirty="0" smtClean="0"/>
              <a:t>Чихачева  Н.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62347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406"/>
          </a:xfrm>
        </p:spPr>
      </p:pic>
    </p:spTree>
    <p:extLst>
      <p:ext uri="{BB962C8B-B14F-4D97-AF65-F5344CB8AC3E}">
        <p14:creationId xmlns:p14="http://schemas.microsoft.com/office/powerpoint/2010/main" val="353216959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6CCEDE-DB5B-AB41-AEDC-023CBF2FD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Правила движения</a:t>
            </a:r>
          </a:p>
          <a:p>
            <a:pPr marL="0" indent="0">
              <a:buNone/>
            </a:pPr>
            <a:r>
              <a:rPr lang="ru-RU"/>
              <a:t>Знает без сомнения.</a:t>
            </a:r>
          </a:p>
          <a:p>
            <a:pPr marL="0" indent="0">
              <a:buNone/>
            </a:pPr>
            <a:r>
              <a:rPr lang="ru-RU"/>
              <a:t>В миг заводит он мотор,</a:t>
            </a:r>
          </a:p>
          <a:p>
            <a:pPr marL="0" indent="0">
              <a:buNone/>
            </a:pPr>
            <a:r>
              <a:rPr lang="ru-RU"/>
              <a:t>На машине мчит…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Шофер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FBEC4A-48B8-5D49-B84C-F6800B6D7270}"/>
              </a:ext>
            </a:extLst>
          </p:cNvPr>
          <p:cNvSpPr/>
          <p:nvPr/>
        </p:nvSpPr>
        <p:spPr>
          <a:xfrm flipH="1">
            <a:off x="680319" y="5051383"/>
            <a:ext cx="1325883" cy="5564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8986EA5-FC1A-154D-A030-40D18ED4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973615"/>
            <a:ext cx="4087492" cy="410452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8652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Удачи в выборе профессии!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5386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122659-B117-6C47-865D-A42A6FCC9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Темной ночью, ясным днем</a:t>
            </a:r>
          </a:p>
          <a:p>
            <a:pPr marL="0" indent="0">
              <a:buNone/>
            </a:pPr>
            <a:r>
              <a:rPr lang="ru-RU"/>
              <a:t>Он сражается с огнем.</a:t>
            </a:r>
          </a:p>
          <a:p>
            <a:pPr marL="0" indent="0">
              <a:buNone/>
            </a:pPr>
            <a:r>
              <a:rPr lang="ru-RU"/>
              <a:t>В каске,будто воин славный,</a:t>
            </a:r>
          </a:p>
          <a:p>
            <a:pPr marL="0" indent="0">
              <a:buNone/>
            </a:pPr>
            <a:r>
              <a:rPr lang="ru-RU"/>
              <a:t>На пожар спешит…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Пожарный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443D21-33B3-074E-BFDC-A37B3DD76C37}"/>
              </a:ext>
            </a:extLst>
          </p:cNvPr>
          <p:cNvSpPr/>
          <p:nvPr/>
        </p:nvSpPr>
        <p:spPr>
          <a:xfrm flipH="1" flipV="1">
            <a:off x="476250" y="4855247"/>
            <a:ext cx="2131219" cy="1080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C343117-3A13-8B43-B994-CE19F1E3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49" y="921811"/>
            <a:ext cx="5450604" cy="541866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26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433DDB-730C-0640-97F6-0747240F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Кирпичи кладет он в ряд,</a:t>
            </a:r>
          </a:p>
          <a:p>
            <a:pPr marL="0" indent="0">
              <a:buNone/>
            </a:pPr>
            <a:r>
              <a:rPr lang="ru-RU"/>
              <a:t>Строит садик для ребят</a:t>
            </a:r>
          </a:p>
          <a:p>
            <a:pPr marL="0" indent="0">
              <a:buNone/>
            </a:pPr>
            <a:r>
              <a:rPr lang="ru-RU"/>
              <a:t>Не шахтер и не водитель</a:t>
            </a:r>
          </a:p>
          <a:p>
            <a:pPr marL="0" indent="0">
              <a:buNone/>
            </a:pPr>
            <a:r>
              <a:rPr lang="ru-RU"/>
              <a:t>Дом нам выстроит…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Строитель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8F2717-4F4E-E84D-A444-CBEB23BE9967}"/>
              </a:ext>
            </a:extLst>
          </p:cNvPr>
          <p:cNvSpPr/>
          <p:nvPr/>
        </p:nvSpPr>
        <p:spPr>
          <a:xfrm flipH="1">
            <a:off x="680320" y="4881562"/>
            <a:ext cx="1583485" cy="7262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0796C83-FD4A-0744-A7D6-E59AAECC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8" y="428294"/>
            <a:ext cx="4019550" cy="600141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3974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FDCD6E-C625-7B4D-95DA-C5021998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С ним, наверно, вы знакомы.</a:t>
            </a:r>
          </a:p>
          <a:p>
            <a:pPr marL="0" indent="0">
              <a:buNone/>
            </a:pPr>
            <a:r>
              <a:rPr lang="ru-RU"/>
              <a:t>Знает он про все законы. </a:t>
            </a:r>
          </a:p>
          <a:p>
            <a:pPr marL="0" indent="0">
              <a:buNone/>
            </a:pPr>
            <a:r>
              <a:rPr lang="ru-RU"/>
              <a:t>Не судья, не журналист.</a:t>
            </a:r>
          </a:p>
          <a:p>
            <a:pPr marL="0" indent="0">
              <a:buNone/>
            </a:pPr>
            <a:r>
              <a:rPr lang="ru-RU"/>
              <a:t>Всем дает совет…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Юрист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C79B94-5315-E54E-9974-286864AE8054}"/>
              </a:ext>
            </a:extLst>
          </p:cNvPr>
          <p:cNvSpPr/>
          <p:nvPr/>
        </p:nvSpPr>
        <p:spPr>
          <a:xfrm>
            <a:off x="250031" y="4633907"/>
            <a:ext cx="1976438" cy="11763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4E6FE9A-04EB-5A47-972C-E87C2ACC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12" y="1913772"/>
            <a:ext cx="4191000" cy="4191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2766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2BCF61-D359-4348-A135-5282D0D8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По мосту чтоб мчался скорый,</a:t>
            </a:r>
          </a:p>
          <a:p>
            <a:pPr marL="0" indent="0">
              <a:buNone/>
            </a:pPr>
            <a:r>
              <a:rPr lang="ru-RU"/>
              <a:t>Чинит он на дне опоры.</a:t>
            </a:r>
          </a:p>
          <a:p>
            <a:pPr marL="0" indent="0">
              <a:buNone/>
            </a:pPr>
            <a:r>
              <a:rPr lang="ru-RU"/>
              <a:t>Целый день за разом раз</a:t>
            </a:r>
          </a:p>
          <a:p>
            <a:pPr marL="0" indent="0">
              <a:buNone/>
            </a:pPr>
            <a:r>
              <a:rPr lang="ru-RU"/>
              <a:t>Вглубь ныряет…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Водолаз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B6E50D-BBC6-4D40-A75E-62B693384DA5}"/>
              </a:ext>
            </a:extLst>
          </p:cNvPr>
          <p:cNvSpPr/>
          <p:nvPr/>
        </p:nvSpPr>
        <p:spPr>
          <a:xfrm flipH="1">
            <a:off x="680321" y="4476001"/>
            <a:ext cx="1855710" cy="16287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55DB2B5-33D4-704D-BA82-D40EFCE5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82" y="921811"/>
            <a:ext cx="4212435" cy="541866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042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42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B7529F-3567-9B4B-B41D-14427000B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40" y="2079965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На посту он в снег и в зной,</a:t>
            </a:r>
          </a:p>
          <a:p>
            <a:pPr marL="0" indent="0">
              <a:buNone/>
            </a:pPr>
            <a:r>
              <a:rPr lang="ru-RU"/>
              <a:t>Охраняет наш покой.</a:t>
            </a:r>
          </a:p>
          <a:p>
            <a:pPr marL="0" indent="0">
              <a:buNone/>
            </a:pPr>
            <a:r>
              <a:rPr lang="ru-RU"/>
              <a:t>Человек, присяге верный,</a:t>
            </a:r>
          </a:p>
          <a:p>
            <a:pPr marL="0" indent="0">
              <a:buNone/>
            </a:pPr>
            <a:r>
              <a:rPr lang="ru-RU"/>
              <a:t>Называется…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Военный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5682F9-53C6-D944-8DF0-6DF401F1DA8E}"/>
              </a:ext>
            </a:extLst>
          </p:cNvPr>
          <p:cNvSpPr/>
          <p:nvPr/>
        </p:nvSpPr>
        <p:spPr>
          <a:xfrm>
            <a:off x="333375" y="4431506"/>
            <a:ext cx="2033587" cy="12477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00" y="1834166"/>
            <a:ext cx="4825024" cy="459056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4489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437</Words>
  <Application>Microsoft Office PowerPoint</Application>
  <PresentationFormat>Широкоэкранный</PresentationFormat>
  <Paragraphs>164</Paragraphs>
  <Slides>40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Trebuchet MS</vt:lpstr>
      <vt:lpstr>TM04033917[[fn=Berlin]]_novariants</vt:lpstr>
      <vt:lpstr>«Путешествие в мир профессий»</vt:lpstr>
      <vt:lpstr>Отгадай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Угадай, к какой профессии это относится.</vt:lpstr>
      <vt:lpstr>Музыкант</vt:lpstr>
      <vt:lpstr>Строитель</vt:lpstr>
      <vt:lpstr>Столяр</vt:lpstr>
      <vt:lpstr>Швея</vt:lpstr>
      <vt:lpstr>Повар</vt:lpstr>
      <vt:lpstr>Художник</vt:lpstr>
      <vt:lpstr>Автомеханик</vt:lpstr>
      <vt:lpstr>Вопросы на смекалку.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Удачи в выборе профессии!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мир профессий»</dc:title>
  <dc:creator>79065617854</dc:creator>
  <cp:lastModifiedBy>Пользователь Windows</cp:lastModifiedBy>
  <cp:revision>45</cp:revision>
  <dcterms:created xsi:type="dcterms:W3CDTF">2020-07-14T09:10:55Z</dcterms:created>
  <dcterms:modified xsi:type="dcterms:W3CDTF">2020-07-15T18:20:52Z</dcterms:modified>
</cp:coreProperties>
</file>